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50" r:id="rId1"/>
  </p:sldMasterIdLst>
  <p:notesMasterIdLst>
    <p:notesMasterId r:id="rId4"/>
  </p:notesMasterIdLst>
  <p:handoutMasterIdLst>
    <p:handoutMasterId r:id="rId5"/>
  </p:handoutMasterIdLst>
  <p:sldIdLst>
    <p:sldId id="256" r:id="rId2"/>
    <p:sldId id="272" r:id="rId3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BFF"/>
    <a:srgbClr val="05B0F0"/>
    <a:srgbClr val="373737"/>
    <a:srgbClr val="FAFAFA"/>
    <a:srgbClr val="EBFAFF"/>
    <a:srgbClr val="828282"/>
    <a:srgbClr val="F5F5F5"/>
    <a:srgbClr val="EBEBEB"/>
    <a:srgbClr val="00B0F0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49"/>
    <p:restoredTop sz="94507"/>
  </p:normalViewPr>
  <p:slideViewPr>
    <p:cSldViewPr snapToGrid="0" snapToObjects="1">
      <p:cViewPr varScale="1">
        <p:scale>
          <a:sx n="112" d="100"/>
          <a:sy n="112" d="100"/>
        </p:scale>
        <p:origin x="3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399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668B71-7151-9748-85C4-2A9FAB93B7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A7AA2A3-2A70-054A-B9F3-44F0E34859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11A9E2-DE35-9C49-8DC2-B434CF802E8A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C581D-16E1-194A-A1B3-0969F25301F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BE4459-3C70-4540-88E1-49CFCB5089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FC1719-5D36-B545-B382-F35D91009A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0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20E59-95C9-A34E-BC14-8B90B0407F82}" type="datetimeFigureOut">
              <a:rPr lang="en-US" smtClean="0"/>
              <a:t>11/9/22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6FE851-6EFB-DE4F-8897-B7E8FA826F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805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96FE851-6EFB-DE4F-8897-B7E8FA826F6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073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Relationship Id="rId4" Type="http://schemas.openxmlformats.org/officeDocument/2006/relationships/image" Target="../media/image6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Relationship Id="rId4" Type="http://schemas.openxmlformats.org/officeDocument/2006/relationships/image" Target="../media/image7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Relationship Id="rId4" Type="http://schemas.openxmlformats.org/officeDocument/2006/relationships/image" Target="../media/image8.emf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Relationship Id="rId4" Type="http://schemas.openxmlformats.org/officeDocument/2006/relationships/image" Target="../media/image9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7ECCBA7D-BD4B-8342-A10E-A09410370FD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1818559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7ECCBA7D-BD4B-8342-A10E-A09410370FD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802F086B-2411-E745-88E3-C4B293533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065" y="1122363"/>
            <a:ext cx="11215868" cy="2387600"/>
          </a:xfrm>
        </p:spPr>
        <p:txBody>
          <a:bodyPr vert="horz" anchor="b"/>
          <a:lstStyle>
            <a:lvl1pPr algn="l">
              <a:defRPr sz="6000" b="0" i="0">
                <a:solidFill>
                  <a:schemeClr val="tx2"/>
                </a:solidFill>
                <a:latin typeface="PT Sans" panose="020B0503020203020204" pitchFamily="34" charset="77"/>
                <a:cs typeface="Futura Medium" panose="020B0602020204020303" pitchFamily="34" charset="-79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89DC2E-4C02-F945-9798-6E687C80B3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8064" y="4242515"/>
            <a:ext cx="11215867" cy="4572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 algn="l">
              <a:buNone/>
              <a:defRPr sz="1800" b="0" i="0">
                <a:solidFill>
                  <a:srgbClr val="00B0F0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47C479-B744-1545-9B4C-6F968E39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C2FC1931-8FA2-C444-8E14-2E6F6E37C351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4" y="3505699"/>
            <a:ext cx="11215868" cy="685800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2600" b="0" i="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</p:spTree>
    <p:extLst>
      <p:ext uri="{BB962C8B-B14F-4D97-AF65-F5344CB8AC3E}">
        <p14:creationId xmlns:p14="http://schemas.microsoft.com/office/powerpoint/2010/main" val="41001525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418E1AC5-76F8-454E-B2E0-1FCAF0D1316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15462383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418E1AC5-76F8-454E-B2E0-1FCAF0D1316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A1AC3B01-205C-F648-B6DC-97D54B454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tIns="822960" anchor="b" anchorCtr="0"/>
          <a:lstStyle>
            <a:lvl1pPr>
              <a:defRPr b="0" i="0" cap="none" baseline="0">
                <a:solidFill>
                  <a:schemeClr val="tx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4C6AF3-0770-8F4A-9C28-EF43F0DCA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F11A1F8-3C57-EA44-A6A4-5BD75463874E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6" y="1090526"/>
            <a:ext cx="11215868" cy="276855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1600" b="0" i="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46DACBC9-9227-694C-89B3-ED1989BD000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7364" y="1477403"/>
            <a:ext cx="11215868" cy="461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07906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04BBAC86-0B5A-CA41-9282-377490A3BE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408261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04BBAC86-0B5A-CA41-9282-377490A3B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D7884-518D-7F44-9828-80231C12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Content Placeholder 9">
            <a:extLst>
              <a:ext uri="{FF2B5EF4-FFF2-40B4-BE49-F238E27FC236}">
                <a16:creationId xmlns:a16="http://schemas.microsoft.com/office/drawing/2014/main" id="{3C725A50-D3EB-064F-933B-9C755767765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7364" y="1481328"/>
            <a:ext cx="5477757" cy="461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2C98492C-95E7-5C42-B560-E9973D15F7C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226177" y="1481328"/>
            <a:ext cx="5477757" cy="46148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 b="0" i="0"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0DCAD53-F891-8D49-ABC9-FF4D34FF476F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6" y="1090526"/>
            <a:ext cx="11215868" cy="276855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1600" b="0" i="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3452D41-9347-F243-BF96-ABF0B750A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66" y="365126"/>
            <a:ext cx="11215868" cy="711320"/>
          </a:xfrm>
        </p:spPr>
        <p:txBody>
          <a:bodyPr vert="horz" tIns="822960" anchor="b" anchorCtr="0"/>
          <a:lstStyle>
            <a:lvl1pPr>
              <a:defRPr b="0" i="0">
                <a:solidFill>
                  <a:schemeClr val="tx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80196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BEB0E141-7EA2-AE4F-90CA-D750D42BD32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54238927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BEB0E141-7EA2-AE4F-90CA-D750D42BD32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6D48A-AC8C-B748-9247-A9D4CBFF89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88066" y="1481328"/>
            <a:ext cx="5541264" cy="5614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06201D-B675-B640-9D97-C419383FB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59661" y="1481328"/>
            <a:ext cx="5541264" cy="56146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A5D568-C11B-AF48-B09E-025997E25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Content Placeholder 9">
            <a:extLst>
              <a:ext uri="{FF2B5EF4-FFF2-40B4-BE49-F238E27FC236}">
                <a16:creationId xmlns:a16="http://schemas.microsoft.com/office/drawing/2014/main" id="{1FC79BA2-7DE8-9749-AA31-806CE5965FE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87364" y="2097038"/>
            <a:ext cx="5541264" cy="403229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6" name="Content Placeholder 9">
            <a:extLst>
              <a:ext uri="{FF2B5EF4-FFF2-40B4-BE49-F238E27FC236}">
                <a16:creationId xmlns:a16="http://schemas.microsoft.com/office/drawing/2014/main" id="{299AD109-F81C-4C4B-B80F-2FDD97EE1D7E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159661" y="2097038"/>
            <a:ext cx="5544273" cy="4032299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B0F0"/>
              </a:buClr>
              <a:buFont typeface="Wingdings" pitchFamily="2" charset="2"/>
              <a:buChar char="§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685800" indent="-228600">
              <a:buFont typeface="Courier New" panose="02070309020205020404" pitchFamily="49" charset="0"/>
              <a:buChar char="o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2pPr>
            <a:lvl3pPr marL="1143000" indent="-228600">
              <a:buFont typeface="Wingdings" pitchFamily="2" charset="2"/>
              <a:buChar char="ü"/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F40D970-E561-3E44-AD61-2A7E3AA690D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6" y="1090526"/>
            <a:ext cx="11215868" cy="276855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160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B9280E93-006A-084B-81F2-687BB513AD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66" y="365126"/>
            <a:ext cx="11215868" cy="711320"/>
          </a:xfrm>
        </p:spPr>
        <p:txBody>
          <a:bodyPr vert="horz" tIns="822960" anchor="b" anchorCtr="0"/>
          <a:lstStyle>
            <a:lvl1pPr>
              <a:defRPr>
                <a:solidFill>
                  <a:schemeClr val="tx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9393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4F89A4F-DF6C-984D-8837-4BB0E51899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895001362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4F89A4F-DF6C-984D-8837-4BB0E51899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B2D9BC-A1C6-0941-850D-1AB3D93AA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1689DD54-20EE-514C-91B0-D8440C6FCBDB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488066" y="1090526"/>
            <a:ext cx="11215868" cy="276855"/>
          </a:xfrm>
          <a:prstGeom prst="rect">
            <a:avLst/>
          </a:prstGeom>
        </p:spPr>
        <p:txBody>
          <a:bodyPr lIns="91440">
            <a:normAutofit/>
          </a:bodyPr>
          <a:lstStyle>
            <a:lvl1pPr marL="0" indent="0">
              <a:buClr>
                <a:srgbClr val="00B0F0"/>
              </a:buClr>
              <a:buFont typeface="Wingdings" pitchFamily="2" charset="2"/>
              <a:buNone/>
              <a:defRPr sz="1600">
                <a:solidFill>
                  <a:srgbClr val="82828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  <a:lvl2pPr marL="457200" indent="0" algn="l">
              <a:buFont typeface="Arial" panose="020B0604020202020204" pitchFamily="34" charset="0"/>
              <a:buNone/>
              <a:defRPr sz="1800"/>
            </a:lvl2pPr>
            <a:lvl3pPr marL="1143000" indent="-228600">
              <a:buFont typeface="Wingdings" pitchFamily="2" charset="2"/>
              <a:buChar char="ü"/>
              <a:defRPr/>
            </a:lvl3pPr>
          </a:lstStyle>
          <a:p>
            <a:pPr lvl="0"/>
            <a:r>
              <a:rPr lang="en-US" dirty="0"/>
              <a:t>Click to add sub text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57300378-2E9B-7C49-8375-A20AEFFF9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66" y="365126"/>
            <a:ext cx="11215868" cy="711320"/>
          </a:xfrm>
        </p:spPr>
        <p:txBody>
          <a:bodyPr vert="horz" tIns="822960" anchor="b" anchorCtr="0"/>
          <a:lstStyle>
            <a:lvl1pPr>
              <a:defRPr>
                <a:solidFill>
                  <a:schemeClr val="tx2"/>
                </a:solidFill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39398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FABFA0C1-9BCD-DC49-9256-992EA82F99C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7004071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FABFA0C1-9BCD-DC49-9256-992EA82F99C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Rectangle 60">
            <a:extLst>
              <a:ext uri="{FF2B5EF4-FFF2-40B4-BE49-F238E27FC236}">
                <a16:creationId xmlns:a16="http://schemas.microsoft.com/office/drawing/2014/main" id="{1516DAD7-0788-CB42-8AD1-7B33B111EF31}"/>
              </a:ext>
            </a:extLst>
          </p:cNvPr>
          <p:cNvSpPr/>
          <p:nvPr userDrawn="1"/>
        </p:nvSpPr>
        <p:spPr>
          <a:xfrm>
            <a:off x="5216952" y="3311350"/>
            <a:ext cx="914400" cy="914400"/>
          </a:xfrm>
          <a:prstGeom prst="rect">
            <a:avLst/>
          </a:prstGeom>
          <a:solidFill>
            <a:srgbClr val="80808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808080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A992C1D7-B13F-A84A-B389-F63EB6FFD3DA}"/>
              </a:ext>
            </a:extLst>
          </p:cNvPr>
          <p:cNvSpPr/>
          <p:nvPr userDrawn="1"/>
        </p:nvSpPr>
        <p:spPr>
          <a:xfrm>
            <a:off x="4422983" y="3311350"/>
            <a:ext cx="914400" cy="914400"/>
          </a:xfrm>
          <a:prstGeom prst="rect">
            <a:avLst/>
          </a:prstGeom>
          <a:solidFill>
            <a:srgbClr val="6D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6D6D6D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27C112-FEF3-A84B-811E-0DD1F7B42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00749" y="6346668"/>
            <a:ext cx="40318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PT Sans" panose="020B0503020203020204" pitchFamily="34" charset="77"/>
                <a:cs typeface="Cordia New" panose="020B0304020202020204" pitchFamily="34" charset="-34"/>
              </a:defRPr>
            </a:lvl1pPr>
          </a:lstStyle>
          <a:p>
            <a:fld id="{05C7B599-4F7A-B746-8590-77EDD1B858F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4F9EAF9-05A6-4B40-9509-C0B8F8BCA8E3}"/>
              </a:ext>
            </a:extLst>
          </p:cNvPr>
          <p:cNvSpPr/>
          <p:nvPr userDrawn="1"/>
        </p:nvSpPr>
        <p:spPr>
          <a:xfrm>
            <a:off x="214302" y="280504"/>
            <a:ext cx="914400" cy="914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000000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6BA55F-00F3-A64D-BCE3-D220008E635A}"/>
              </a:ext>
            </a:extLst>
          </p:cNvPr>
          <p:cNvSpPr/>
          <p:nvPr userDrawn="1"/>
        </p:nvSpPr>
        <p:spPr>
          <a:xfrm>
            <a:off x="214302" y="1291345"/>
            <a:ext cx="914400" cy="9144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00B0F0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289394C-FBED-AE41-8583-D9CF155C7BD4}"/>
              </a:ext>
            </a:extLst>
          </p:cNvPr>
          <p:cNvSpPr/>
          <p:nvPr userDrawn="1"/>
        </p:nvSpPr>
        <p:spPr>
          <a:xfrm>
            <a:off x="10789534" y="4658798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D0CECE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A982000-37B6-9048-BEDB-68D88649417E}"/>
              </a:ext>
            </a:extLst>
          </p:cNvPr>
          <p:cNvSpPr/>
          <p:nvPr userDrawn="1"/>
        </p:nvSpPr>
        <p:spPr>
          <a:xfrm>
            <a:off x="214302" y="4658798"/>
            <a:ext cx="914400" cy="914400"/>
          </a:xfrm>
          <a:prstGeom prst="rect">
            <a:avLst/>
          </a:prstGeom>
          <a:solidFill>
            <a:srgbClr val="F000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F000B0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B98519D-421B-8C45-AF32-92C0B2452AF6}"/>
              </a:ext>
            </a:extLst>
          </p:cNvPr>
          <p:cNvSpPr/>
          <p:nvPr userDrawn="1"/>
        </p:nvSpPr>
        <p:spPr>
          <a:xfrm>
            <a:off x="214302" y="2302186"/>
            <a:ext cx="914400" cy="914400"/>
          </a:xfrm>
          <a:prstGeom prst="rect">
            <a:avLst/>
          </a:prstGeom>
          <a:solidFill>
            <a:srgbClr val="8282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828282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6FD4E84-2EB4-AA42-84B1-A7DDB09D0B24}"/>
              </a:ext>
            </a:extLst>
          </p:cNvPr>
          <p:cNvSpPr/>
          <p:nvPr userDrawn="1"/>
        </p:nvSpPr>
        <p:spPr>
          <a:xfrm>
            <a:off x="10774739" y="1291345"/>
            <a:ext cx="914400" cy="914400"/>
          </a:xfrm>
          <a:prstGeom prst="rect">
            <a:avLst/>
          </a:prstGeom>
          <a:solidFill>
            <a:srgbClr val="ECF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ECFAFF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C2C4D29-0965-0746-9FB5-C34A3D40AFAB}"/>
              </a:ext>
            </a:extLst>
          </p:cNvPr>
          <p:cNvSpPr/>
          <p:nvPr userDrawn="1"/>
        </p:nvSpPr>
        <p:spPr>
          <a:xfrm>
            <a:off x="9980766" y="1291345"/>
            <a:ext cx="914400" cy="914400"/>
          </a:xfrm>
          <a:prstGeom prst="rect">
            <a:avLst/>
          </a:prstGeom>
          <a:solidFill>
            <a:srgbClr val="D8F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D8F5FF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2279435-11B2-C347-9413-16CDFD181B81}"/>
              </a:ext>
            </a:extLst>
          </p:cNvPr>
          <p:cNvSpPr/>
          <p:nvPr userDrawn="1"/>
        </p:nvSpPr>
        <p:spPr>
          <a:xfrm>
            <a:off x="9186797" y="1291345"/>
            <a:ext cx="914400" cy="914400"/>
          </a:xfrm>
          <a:prstGeom prst="rect">
            <a:avLst/>
          </a:prstGeom>
          <a:solidFill>
            <a:srgbClr val="C5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C5F0FF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0724600-014A-ED46-A5E3-9BB61D039750}"/>
              </a:ext>
            </a:extLst>
          </p:cNvPr>
          <p:cNvSpPr/>
          <p:nvPr userDrawn="1"/>
        </p:nvSpPr>
        <p:spPr>
          <a:xfrm>
            <a:off x="8392828" y="1291345"/>
            <a:ext cx="914400" cy="914400"/>
          </a:xfrm>
          <a:prstGeom prst="rect">
            <a:avLst/>
          </a:prstGeom>
          <a:solidFill>
            <a:srgbClr val="B2EA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B2EAFF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8AE2F53-DDE5-6F4A-BF93-190A3A660A9D}"/>
              </a:ext>
            </a:extLst>
          </p:cNvPr>
          <p:cNvSpPr/>
          <p:nvPr userDrawn="1"/>
        </p:nvSpPr>
        <p:spPr>
          <a:xfrm>
            <a:off x="7598859" y="1291345"/>
            <a:ext cx="914400" cy="914400"/>
          </a:xfrm>
          <a:prstGeom prst="rect">
            <a:avLst/>
          </a:prstGeom>
          <a:solidFill>
            <a:srgbClr val="9E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9EE5FF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EB12528-6266-FC41-9704-278F1E8F11FC}"/>
              </a:ext>
            </a:extLst>
          </p:cNvPr>
          <p:cNvSpPr/>
          <p:nvPr userDrawn="1"/>
        </p:nvSpPr>
        <p:spPr>
          <a:xfrm>
            <a:off x="6804890" y="1291345"/>
            <a:ext cx="914400" cy="914400"/>
          </a:xfrm>
          <a:prstGeom prst="rect">
            <a:avLst/>
          </a:prstGeom>
          <a:solidFill>
            <a:srgbClr val="8BE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8BE0FF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6D24891-D138-BE48-B60D-EABCA33E523B}"/>
              </a:ext>
            </a:extLst>
          </p:cNvPr>
          <p:cNvSpPr/>
          <p:nvPr userDrawn="1"/>
        </p:nvSpPr>
        <p:spPr>
          <a:xfrm>
            <a:off x="6010921" y="1291345"/>
            <a:ext cx="914400" cy="914400"/>
          </a:xfrm>
          <a:prstGeom prst="rect">
            <a:avLst/>
          </a:prstGeom>
          <a:solidFill>
            <a:srgbClr val="78DB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78DBFF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658BEF-BE3D-944F-850E-25AE476E32D2}"/>
              </a:ext>
            </a:extLst>
          </p:cNvPr>
          <p:cNvSpPr/>
          <p:nvPr userDrawn="1"/>
        </p:nvSpPr>
        <p:spPr>
          <a:xfrm>
            <a:off x="5216952" y="1291345"/>
            <a:ext cx="914400" cy="914400"/>
          </a:xfrm>
          <a:prstGeom prst="rect">
            <a:avLst/>
          </a:prstGeom>
          <a:solidFill>
            <a:srgbClr val="65D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65D6FF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7837516-CFC6-1944-9F6A-F509497A3A75}"/>
              </a:ext>
            </a:extLst>
          </p:cNvPr>
          <p:cNvSpPr/>
          <p:nvPr userDrawn="1"/>
        </p:nvSpPr>
        <p:spPr>
          <a:xfrm>
            <a:off x="4422983" y="1291345"/>
            <a:ext cx="914400" cy="914400"/>
          </a:xfrm>
          <a:prstGeom prst="rect">
            <a:avLst/>
          </a:prstGeom>
          <a:solidFill>
            <a:srgbClr val="51D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51D1FF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BBEA25A-970D-7944-9976-06149AA2F66A}"/>
              </a:ext>
            </a:extLst>
          </p:cNvPr>
          <p:cNvSpPr/>
          <p:nvPr userDrawn="1"/>
        </p:nvSpPr>
        <p:spPr>
          <a:xfrm>
            <a:off x="3629014" y="1291345"/>
            <a:ext cx="914400" cy="914400"/>
          </a:xfrm>
          <a:prstGeom prst="rect">
            <a:avLst/>
          </a:prstGeom>
          <a:solidFill>
            <a:srgbClr val="3E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3ECCFF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C4DBB50-4444-1E4A-8A67-A71108257347}"/>
              </a:ext>
            </a:extLst>
          </p:cNvPr>
          <p:cNvSpPr/>
          <p:nvPr userDrawn="1"/>
        </p:nvSpPr>
        <p:spPr>
          <a:xfrm>
            <a:off x="2835045" y="1291345"/>
            <a:ext cx="914400" cy="914400"/>
          </a:xfrm>
          <a:prstGeom prst="rect">
            <a:avLst/>
          </a:prstGeom>
          <a:solidFill>
            <a:srgbClr val="2BC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2BC6FF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F279DA8-B02F-0042-BA99-ACAC53330DD7}"/>
              </a:ext>
            </a:extLst>
          </p:cNvPr>
          <p:cNvSpPr/>
          <p:nvPr userDrawn="1"/>
        </p:nvSpPr>
        <p:spPr>
          <a:xfrm>
            <a:off x="2041076" y="1291345"/>
            <a:ext cx="914400" cy="914400"/>
          </a:xfrm>
          <a:prstGeom prst="rect">
            <a:avLst/>
          </a:prstGeom>
          <a:solidFill>
            <a:srgbClr val="17C1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17C1FF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BBAAACDE-8DB9-6242-8497-131AA3A3B2AA}"/>
              </a:ext>
            </a:extLst>
          </p:cNvPr>
          <p:cNvSpPr/>
          <p:nvPr userDrawn="1"/>
        </p:nvSpPr>
        <p:spPr>
          <a:xfrm>
            <a:off x="1247107" y="1291345"/>
            <a:ext cx="914400" cy="914400"/>
          </a:xfrm>
          <a:prstGeom prst="rect">
            <a:avLst/>
          </a:prstGeom>
          <a:solidFill>
            <a:srgbClr val="04B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04BCFF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2D84EAF-07B9-9448-9238-243EDD0A1042}"/>
              </a:ext>
            </a:extLst>
          </p:cNvPr>
          <p:cNvSpPr/>
          <p:nvPr userDrawn="1"/>
        </p:nvSpPr>
        <p:spPr>
          <a:xfrm>
            <a:off x="10774739" y="280504"/>
            <a:ext cx="914400" cy="914400"/>
          </a:xfrm>
          <a:prstGeom prst="rect">
            <a:avLst/>
          </a:prstGeom>
          <a:solidFill>
            <a:srgbClr val="00A3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00A3DF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97250093-2AF5-4643-B3C0-09F16387AF36}"/>
              </a:ext>
            </a:extLst>
          </p:cNvPr>
          <p:cNvSpPr/>
          <p:nvPr userDrawn="1"/>
        </p:nvSpPr>
        <p:spPr>
          <a:xfrm>
            <a:off x="9980766" y="280504"/>
            <a:ext cx="914400" cy="914400"/>
          </a:xfrm>
          <a:prstGeom prst="rect">
            <a:avLst/>
          </a:prstGeom>
          <a:solidFill>
            <a:srgbClr val="0097C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0097CD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4F2231F-0501-4247-BACD-E50E7CE7620F}"/>
              </a:ext>
            </a:extLst>
          </p:cNvPr>
          <p:cNvSpPr/>
          <p:nvPr userDrawn="1"/>
        </p:nvSpPr>
        <p:spPr>
          <a:xfrm>
            <a:off x="9186797" y="280504"/>
            <a:ext cx="914400" cy="914400"/>
          </a:xfrm>
          <a:prstGeom prst="rect">
            <a:avLst/>
          </a:prstGeom>
          <a:solidFill>
            <a:srgbClr val="008AB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008ABC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38D5587-CB8B-AA42-BEA4-8964D52A3757}"/>
              </a:ext>
            </a:extLst>
          </p:cNvPr>
          <p:cNvSpPr/>
          <p:nvPr userDrawn="1"/>
        </p:nvSpPr>
        <p:spPr>
          <a:xfrm>
            <a:off x="8392828" y="280504"/>
            <a:ext cx="914400" cy="914400"/>
          </a:xfrm>
          <a:prstGeom prst="rect">
            <a:avLst/>
          </a:prstGeom>
          <a:solidFill>
            <a:srgbClr val="007EA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007EAB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EE357D7-D646-894A-AB3C-589B6233721D}"/>
              </a:ext>
            </a:extLst>
          </p:cNvPr>
          <p:cNvSpPr/>
          <p:nvPr userDrawn="1"/>
        </p:nvSpPr>
        <p:spPr>
          <a:xfrm>
            <a:off x="7598859" y="280504"/>
            <a:ext cx="914400" cy="914400"/>
          </a:xfrm>
          <a:prstGeom prst="rect">
            <a:avLst/>
          </a:prstGeom>
          <a:solidFill>
            <a:srgbClr val="0071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00719A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D1DF7C5E-7D64-7944-86B7-007401BB385B}"/>
              </a:ext>
            </a:extLst>
          </p:cNvPr>
          <p:cNvSpPr/>
          <p:nvPr userDrawn="1"/>
        </p:nvSpPr>
        <p:spPr>
          <a:xfrm>
            <a:off x="6804890" y="280504"/>
            <a:ext cx="914400" cy="914400"/>
          </a:xfrm>
          <a:prstGeom prst="rect">
            <a:avLst/>
          </a:prstGeom>
          <a:solidFill>
            <a:srgbClr val="0064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006489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3276E43-1C1C-9847-B5E2-656AD4B71E8B}"/>
              </a:ext>
            </a:extLst>
          </p:cNvPr>
          <p:cNvSpPr/>
          <p:nvPr userDrawn="1"/>
        </p:nvSpPr>
        <p:spPr>
          <a:xfrm>
            <a:off x="6010921" y="280504"/>
            <a:ext cx="914400" cy="914400"/>
          </a:xfrm>
          <a:prstGeom prst="rect">
            <a:avLst/>
          </a:prstGeom>
          <a:solidFill>
            <a:srgbClr val="0058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005878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41AB0E4-8D4E-9344-8959-E7D96E47BF2B}"/>
              </a:ext>
            </a:extLst>
          </p:cNvPr>
          <p:cNvSpPr/>
          <p:nvPr userDrawn="1"/>
        </p:nvSpPr>
        <p:spPr>
          <a:xfrm>
            <a:off x="5216952" y="280504"/>
            <a:ext cx="914400" cy="914400"/>
          </a:xfrm>
          <a:prstGeom prst="rect">
            <a:avLst/>
          </a:prstGeom>
          <a:solidFill>
            <a:srgbClr val="004B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004B67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22841FA7-82E1-1C40-8E7C-FC4EFEDA539E}"/>
              </a:ext>
            </a:extLst>
          </p:cNvPr>
          <p:cNvSpPr/>
          <p:nvPr userDrawn="1"/>
        </p:nvSpPr>
        <p:spPr>
          <a:xfrm>
            <a:off x="4422983" y="280504"/>
            <a:ext cx="914400" cy="914400"/>
          </a:xfrm>
          <a:prstGeom prst="rect">
            <a:avLst/>
          </a:prstGeom>
          <a:solidFill>
            <a:srgbClr val="003F5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003F56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098EEF5-A163-CB43-8F70-A7A83FED8AA8}"/>
              </a:ext>
            </a:extLst>
          </p:cNvPr>
          <p:cNvSpPr/>
          <p:nvPr userDrawn="1"/>
        </p:nvSpPr>
        <p:spPr>
          <a:xfrm>
            <a:off x="3629014" y="280504"/>
            <a:ext cx="914400" cy="914400"/>
          </a:xfrm>
          <a:prstGeom prst="rect">
            <a:avLst/>
          </a:prstGeom>
          <a:solidFill>
            <a:srgbClr val="00324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003244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6F4811E-718F-9F42-95A5-1DF94024EE89}"/>
              </a:ext>
            </a:extLst>
          </p:cNvPr>
          <p:cNvSpPr/>
          <p:nvPr userDrawn="1"/>
        </p:nvSpPr>
        <p:spPr>
          <a:xfrm>
            <a:off x="2835045" y="280504"/>
            <a:ext cx="914400" cy="914400"/>
          </a:xfrm>
          <a:prstGeom prst="rect">
            <a:avLst/>
          </a:prstGeom>
          <a:solidFill>
            <a:srgbClr val="0026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002633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BFDEC88-B648-1544-B32E-85095A33E96F}"/>
              </a:ext>
            </a:extLst>
          </p:cNvPr>
          <p:cNvSpPr/>
          <p:nvPr userDrawn="1"/>
        </p:nvSpPr>
        <p:spPr>
          <a:xfrm>
            <a:off x="2041076" y="280504"/>
            <a:ext cx="914400" cy="914400"/>
          </a:xfrm>
          <a:prstGeom prst="rect">
            <a:avLst/>
          </a:prstGeom>
          <a:solidFill>
            <a:srgbClr val="0019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001922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B044E24-24C9-F341-A865-333FC3CB09AC}"/>
              </a:ext>
            </a:extLst>
          </p:cNvPr>
          <p:cNvSpPr/>
          <p:nvPr userDrawn="1"/>
        </p:nvSpPr>
        <p:spPr>
          <a:xfrm>
            <a:off x="1247107" y="280504"/>
            <a:ext cx="914400" cy="914400"/>
          </a:xfrm>
          <a:prstGeom prst="rect">
            <a:avLst/>
          </a:prstGeom>
          <a:solidFill>
            <a:srgbClr val="000D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000D11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8052FBC-69C4-CF4D-BC6B-F6C5F2DC61CD}"/>
              </a:ext>
            </a:extLst>
          </p:cNvPr>
          <p:cNvSpPr/>
          <p:nvPr userDrawn="1"/>
        </p:nvSpPr>
        <p:spPr>
          <a:xfrm>
            <a:off x="2329348" y="4658798"/>
            <a:ext cx="914400" cy="914400"/>
          </a:xfrm>
          <a:prstGeom prst="rect">
            <a:avLst/>
          </a:prstGeom>
          <a:solidFill>
            <a:srgbClr val="00F09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00F090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D6F309D-61EC-8445-B627-32B630A0F6F6}"/>
              </a:ext>
            </a:extLst>
          </p:cNvPr>
          <p:cNvSpPr/>
          <p:nvPr userDrawn="1"/>
        </p:nvSpPr>
        <p:spPr>
          <a:xfrm>
            <a:off x="8674486" y="4658798"/>
            <a:ext cx="914400" cy="914400"/>
          </a:xfrm>
          <a:prstGeom prst="rect">
            <a:avLst/>
          </a:prstGeom>
          <a:solidFill>
            <a:srgbClr val="001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0010F0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E349634-4AD6-5A4B-84BC-F6A7F22A401D}"/>
              </a:ext>
            </a:extLst>
          </p:cNvPr>
          <p:cNvSpPr/>
          <p:nvPr userDrawn="1"/>
        </p:nvSpPr>
        <p:spPr>
          <a:xfrm>
            <a:off x="6559440" y="4658798"/>
            <a:ext cx="914400" cy="914400"/>
          </a:xfrm>
          <a:prstGeom prst="rect">
            <a:avLst/>
          </a:prstGeom>
          <a:solidFill>
            <a:srgbClr val="F04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F04000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8A52551-85DC-1647-B04B-625EE4137958}"/>
              </a:ext>
            </a:extLst>
          </p:cNvPr>
          <p:cNvSpPr/>
          <p:nvPr userDrawn="1"/>
        </p:nvSpPr>
        <p:spPr>
          <a:xfrm>
            <a:off x="4444394" y="4658798"/>
            <a:ext cx="914400" cy="914400"/>
          </a:xfrm>
          <a:prstGeom prst="rect">
            <a:avLst/>
          </a:prstGeom>
          <a:solidFill>
            <a:srgbClr val="F000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F00010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C87ECFC-91A9-9C4D-8CC8-166F4246D3E7}"/>
              </a:ext>
            </a:extLst>
          </p:cNvPr>
          <p:cNvSpPr/>
          <p:nvPr userDrawn="1"/>
        </p:nvSpPr>
        <p:spPr>
          <a:xfrm>
            <a:off x="10774739" y="2301627"/>
            <a:ext cx="914400" cy="914400"/>
          </a:xfrm>
          <a:prstGeom prst="rect">
            <a:avLst/>
          </a:prstGeom>
          <a:solidFill>
            <a:srgbClr val="F6F6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F6F6F6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9CCFCBF-3BFF-8345-8826-1808386149AF}"/>
              </a:ext>
            </a:extLst>
          </p:cNvPr>
          <p:cNvSpPr/>
          <p:nvPr userDrawn="1"/>
        </p:nvSpPr>
        <p:spPr>
          <a:xfrm>
            <a:off x="9980766" y="2301627"/>
            <a:ext cx="914400" cy="914400"/>
          </a:xfrm>
          <a:prstGeom prst="rect">
            <a:avLst/>
          </a:prstGeom>
          <a:solidFill>
            <a:srgbClr val="EDEDE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EDEDED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D95735E-6E1B-2547-A1EE-BCA2472D2D8C}"/>
              </a:ext>
            </a:extLst>
          </p:cNvPr>
          <p:cNvSpPr/>
          <p:nvPr userDrawn="1"/>
        </p:nvSpPr>
        <p:spPr>
          <a:xfrm>
            <a:off x="9186797" y="2301627"/>
            <a:ext cx="914400" cy="914400"/>
          </a:xfrm>
          <a:prstGeom prst="rect">
            <a:avLst/>
          </a:prstGeom>
          <a:solidFill>
            <a:srgbClr val="E4E4E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E4E4E4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CB861949-708F-3E44-B259-02F6E9B78322}"/>
              </a:ext>
            </a:extLst>
          </p:cNvPr>
          <p:cNvSpPr/>
          <p:nvPr userDrawn="1"/>
        </p:nvSpPr>
        <p:spPr>
          <a:xfrm>
            <a:off x="8392828" y="2301627"/>
            <a:ext cx="914400" cy="914400"/>
          </a:xfrm>
          <a:prstGeom prst="rect">
            <a:avLst/>
          </a:prstGeom>
          <a:solidFill>
            <a:srgbClr val="DBDBD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DBDBDB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5921D43-9BAF-1945-B1B1-6B6ACF357AE7}"/>
              </a:ext>
            </a:extLst>
          </p:cNvPr>
          <p:cNvSpPr/>
          <p:nvPr userDrawn="1"/>
        </p:nvSpPr>
        <p:spPr>
          <a:xfrm>
            <a:off x="7598859" y="2301627"/>
            <a:ext cx="914400" cy="914400"/>
          </a:xfrm>
          <a:prstGeom prst="rect">
            <a:avLst/>
          </a:prstGeom>
          <a:solidFill>
            <a:srgbClr val="D2D2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D2D2D2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FD75733-ADB1-AB48-8E06-98B5DE3659EA}"/>
              </a:ext>
            </a:extLst>
          </p:cNvPr>
          <p:cNvSpPr/>
          <p:nvPr userDrawn="1"/>
        </p:nvSpPr>
        <p:spPr>
          <a:xfrm>
            <a:off x="6804890" y="2301627"/>
            <a:ext cx="914400" cy="914400"/>
          </a:xfrm>
          <a:prstGeom prst="rect">
            <a:avLst/>
          </a:prstGeom>
          <a:solidFill>
            <a:srgbClr val="C9C9C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C9C9C9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AE00B561-9D59-FA44-ABF7-7C72AA7A677E}"/>
              </a:ext>
            </a:extLst>
          </p:cNvPr>
          <p:cNvSpPr/>
          <p:nvPr userDrawn="1"/>
        </p:nvSpPr>
        <p:spPr>
          <a:xfrm>
            <a:off x="6010921" y="2301627"/>
            <a:ext cx="914400" cy="914400"/>
          </a:xfrm>
          <a:prstGeom prst="rect">
            <a:avLst/>
          </a:prstGeom>
          <a:solidFill>
            <a:srgbClr val="C1C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C1C1C1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336E4C40-ED26-E549-846E-0DC8C340E2F4}"/>
              </a:ext>
            </a:extLst>
          </p:cNvPr>
          <p:cNvSpPr/>
          <p:nvPr userDrawn="1"/>
        </p:nvSpPr>
        <p:spPr>
          <a:xfrm>
            <a:off x="5216952" y="2301627"/>
            <a:ext cx="914400" cy="914400"/>
          </a:xfrm>
          <a:prstGeom prst="rect">
            <a:avLst/>
          </a:prstGeom>
          <a:solidFill>
            <a:srgbClr val="B8B8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B8B8B8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6C15C35-DD2F-114F-96DB-5AA622E917AC}"/>
              </a:ext>
            </a:extLst>
          </p:cNvPr>
          <p:cNvSpPr/>
          <p:nvPr userDrawn="1"/>
        </p:nvSpPr>
        <p:spPr>
          <a:xfrm>
            <a:off x="4422983" y="2301627"/>
            <a:ext cx="914400" cy="914400"/>
          </a:xfrm>
          <a:prstGeom prst="rect">
            <a:avLst/>
          </a:prstGeom>
          <a:solidFill>
            <a:srgbClr val="AFAF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AFAFAF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A342003-6E5C-2541-AECF-81629F9C89AA}"/>
              </a:ext>
            </a:extLst>
          </p:cNvPr>
          <p:cNvSpPr/>
          <p:nvPr userDrawn="1"/>
        </p:nvSpPr>
        <p:spPr>
          <a:xfrm>
            <a:off x="3629014" y="2301627"/>
            <a:ext cx="914400" cy="914400"/>
          </a:xfrm>
          <a:prstGeom prst="rect">
            <a:avLst/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A6A6A6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8FB14EC-1737-7542-8C00-0B340DD8F6B4}"/>
              </a:ext>
            </a:extLst>
          </p:cNvPr>
          <p:cNvSpPr/>
          <p:nvPr userDrawn="1"/>
        </p:nvSpPr>
        <p:spPr>
          <a:xfrm>
            <a:off x="2835045" y="2301627"/>
            <a:ext cx="914400" cy="914400"/>
          </a:xfrm>
          <a:prstGeom prst="rect">
            <a:avLst/>
          </a:prstGeom>
          <a:solidFill>
            <a:srgbClr val="9D9D9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9D9D9D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1EECDD12-4B4C-2044-986A-84C4BE3A603F}"/>
              </a:ext>
            </a:extLst>
          </p:cNvPr>
          <p:cNvSpPr/>
          <p:nvPr userDrawn="1"/>
        </p:nvSpPr>
        <p:spPr>
          <a:xfrm>
            <a:off x="2041076" y="2301627"/>
            <a:ext cx="914400" cy="914400"/>
          </a:xfrm>
          <a:prstGeom prst="rect">
            <a:avLst/>
          </a:prstGeom>
          <a:solidFill>
            <a:srgbClr val="9494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949494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063FEE0B-1FAF-B248-A4F0-490DC141A86A}"/>
              </a:ext>
            </a:extLst>
          </p:cNvPr>
          <p:cNvSpPr/>
          <p:nvPr userDrawn="1"/>
        </p:nvSpPr>
        <p:spPr>
          <a:xfrm>
            <a:off x="1247107" y="2301627"/>
            <a:ext cx="914400" cy="914400"/>
          </a:xfrm>
          <a:prstGeom prst="rect">
            <a:avLst/>
          </a:prstGeom>
          <a:solidFill>
            <a:srgbClr val="8B8B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8B8B8B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1679F4DE-80DB-6C45-A920-3E20EBE6AC80}"/>
              </a:ext>
            </a:extLst>
          </p:cNvPr>
          <p:cNvSpPr/>
          <p:nvPr userDrawn="1"/>
        </p:nvSpPr>
        <p:spPr>
          <a:xfrm>
            <a:off x="214302" y="3311909"/>
            <a:ext cx="914400" cy="914400"/>
          </a:xfrm>
          <a:prstGeom prst="rect">
            <a:avLst/>
          </a:prstGeom>
          <a:solidFill>
            <a:srgbClr val="1212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121212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A46F5CAC-B348-6349-8AFC-8826693E9D61}"/>
              </a:ext>
            </a:extLst>
          </p:cNvPr>
          <p:cNvSpPr/>
          <p:nvPr userDrawn="1"/>
        </p:nvSpPr>
        <p:spPr>
          <a:xfrm>
            <a:off x="3629014" y="3311350"/>
            <a:ext cx="914400" cy="914400"/>
          </a:xfrm>
          <a:prstGeom prst="rect">
            <a:avLst/>
          </a:prstGeom>
          <a:solidFill>
            <a:srgbClr val="5B5B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5B5B5B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B2C1B4F-0F3C-D449-A996-25F02F34A116}"/>
              </a:ext>
            </a:extLst>
          </p:cNvPr>
          <p:cNvSpPr/>
          <p:nvPr userDrawn="1"/>
        </p:nvSpPr>
        <p:spPr>
          <a:xfrm>
            <a:off x="2835045" y="3311350"/>
            <a:ext cx="914400" cy="914400"/>
          </a:xfrm>
          <a:prstGeom prst="rect">
            <a:avLst/>
          </a:prstGeom>
          <a:solidFill>
            <a:srgbClr val="4949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494949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D247C5D9-B465-644D-A9F8-7EA092ADF592}"/>
              </a:ext>
            </a:extLst>
          </p:cNvPr>
          <p:cNvSpPr/>
          <p:nvPr userDrawn="1"/>
        </p:nvSpPr>
        <p:spPr>
          <a:xfrm>
            <a:off x="2041076" y="3311350"/>
            <a:ext cx="914400" cy="914400"/>
          </a:xfrm>
          <a:prstGeom prst="rect">
            <a:avLst/>
          </a:prstGeom>
          <a:solidFill>
            <a:srgbClr val="3737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373737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98F947B-615C-D145-AD4A-12D496F1D7CC}"/>
              </a:ext>
            </a:extLst>
          </p:cNvPr>
          <p:cNvSpPr/>
          <p:nvPr userDrawn="1"/>
        </p:nvSpPr>
        <p:spPr>
          <a:xfrm>
            <a:off x="1247107" y="3311350"/>
            <a:ext cx="914400" cy="914400"/>
          </a:xfrm>
          <a:prstGeom prst="rect">
            <a:avLst/>
          </a:prstGeom>
          <a:solidFill>
            <a:srgbClr val="2424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latin typeface="PT Sans" panose="020B0503020203020204" pitchFamily="34" charset="77"/>
                <a:cs typeface="Cordia New" panose="020B0304020202020204" pitchFamily="34" charset="-34"/>
              </a:rPr>
              <a:t>242424</a:t>
            </a:r>
          </a:p>
        </p:txBody>
      </p:sp>
    </p:spTree>
    <p:extLst>
      <p:ext uri="{BB962C8B-B14F-4D97-AF65-F5344CB8AC3E}">
        <p14:creationId xmlns:p14="http://schemas.microsoft.com/office/powerpoint/2010/main" val="1708949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12" Type="http://schemas.openxmlformats.org/officeDocument/2006/relationships/image" Target="../media/image3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342CE659-AA24-5445-91FE-A302F199A54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299130045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9" imgW="7772400" imgH="10058400" progId="TCLayout.ActiveDocument.1">
                  <p:embed/>
                </p:oleObj>
              </mc:Choice>
              <mc:Fallback>
                <p:oleObj name="think-cell Slide" r:id="rId9" imgW="7772400" imgH="10058400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342CE659-AA24-5445-91FE-A302F199A5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7F589-C28D-0543-8809-E80D4A2E6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066" y="365126"/>
            <a:ext cx="11215868" cy="7113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DB850AE-2589-ED41-9B51-4FBAA947857C}"/>
              </a:ext>
            </a:extLst>
          </p:cNvPr>
          <p:cNvCxnSpPr>
            <a:cxnSpLocks/>
          </p:cNvCxnSpPr>
          <p:nvPr userDrawn="1"/>
        </p:nvCxnSpPr>
        <p:spPr>
          <a:xfrm>
            <a:off x="488066" y="6261815"/>
            <a:ext cx="11215868" cy="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Slide Number Placeholder 27">
            <a:extLst>
              <a:ext uri="{FF2B5EF4-FFF2-40B4-BE49-F238E27FC236}">
                <a16:creationId xmlns:a16="http://schemas.microsoft.com/office/drawing/2014/main" id="{F8A23C5C-581D-474F-BF2A-386FA2DAA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70533" y="6270731"/>
            <a:ext cx="533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rgbClr val="828282"/>
                </a:solidFill>
                <a:latin typeface="PT Sans" panose="020B0503020203020204" pitchFamily="34" charset="77"/>
              </a:defRPr>
            </a:lvl1pPr>
          </a:lstStyle>
          <a:p>
            <a:fld id="{9E429E68-2DAD-1C4E-BE37-0415E0F05AB3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8AA1C2D2-0193-2091-F005-0F1AFA8F5456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350906" y="6316133"/>
            <a:ext cx="274320" cy="27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609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4" r:id="rId3"/>
    <p:sldLayoutId id="2147483655" r:id="rId4"/>
    <p:sldLayoutId id="2147483656" r:id="rId5"/>
    <p:sldLayoutId id="2147483657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 cap="none" baseline="0">
          <a:solidFill>
            <a:schemeClr val="tx2"/>
          </a:solidFill>
          <a:latin typeface="PT Sans" panose="020B0503020203020204" pitchFamily="34" charset="77"/>
          <a:ea typeface="Verdana" panose="020B0604030504040204" pitchFamily="34" charset="0"/>
          <a:cs typeface="MuktaMahee Light" panose="020B0000000000000000" pitchFamily="34" charset="77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lang="en-US" sz="24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2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q"/>
        <a:defRPr lang="en-US" sz="18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3pPr>
      <a:lvl4pPr marL="1657350" indent="-28575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q"/>
        <a:defRPr lang="en-US" sz="16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400" b="0" i="0" kern="1200" dirty="0" smtClean="0">
          <a:solidFill>
            <a:schemeClr val="tx1"/>
          </a:solidFill>
          <a:latin typeface="Avenir Light" panose="020B0402020203020204" pitchFamily="34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22C0C7D4-0E2C-9B48-B1E3-698D0D065A6B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60501280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7772400" imgH="10058400" progId="TCLayout.ActiveDocument.1">
                  <p:embed/>
                </p:oleObj>
              </mc:Choice>
              <mc:Fallback>
                <p:oleObj name="think-cell Slide" r:id="rId3" imgW="7772400" imgH="10058400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22C0C7D4-0E2C-9B48-B1E3-698D0D065A6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>
            <a:extLst>
              <a:ext uri="{FF2B5EF4-FFF2-40B4-BE49-F238E27FC236}">
                <a16:creationId xmlns:a16="http://schemas.microsoft.com/office/drawing/2014/main" id="{A9F14EBF-B2A2-2446-877F-0F3BABD393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vert="horz"/>
          <a:lstStyle/>
          <a:p>
            <a:r>
              <a:rPr lang="en-US" dirty="0"/>
              <a:t>Organizational Chart</a:t>
            </a:r>
            <a:endParaRPr lang="en-US" dirty="0">
              <a:solidFill>
                <a:srgbClr val="00B0F0"/>
              </a:solidFill>
              <a:latin typeface="PT Sans" panose="020B0503020203020204" pitchFamily="34" charset="77"/>
              <a:ea typeface="PingFang HK" panose="020B0400000000000000" pitchFamily="34" charset="-120"/>
              <a:cs typeface="Nadeem" pitchFamily="2" charset="-78"/>
            </a:endParaRPr>
          </a:p>
        </p:txBody>
      </p:sp>
      <p:sp>
        <p:nvSpPr>
          <p:cNvPr id="36" name="Subtitle 35">
            <a:extLst>
              <a:ext uri="{FF2B5EF4-FFF2-40B4-BE49-F238E27FC236}">
                <a16:creationId xmlns:a16="http://schemas.microsoft.com/office/drawing/2014/main" id="{65138767-41E9-9740-9C5F-C26DF12AB3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7" name="Content Placeholder 36">
            <a:extLst>
              <a:ext uri="{FF2B5EF4-FFF2-40B4-BE49-F238E27FC236}">
                <a16:creationId xmlns:a16="http://schemas.microsoft.com/office/drawing/2014/main" id="{B5E8866B-A0EF-3040-9C59-56BC030C754E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en-US"/>
              <a:t>Month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0133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07F4E2CB-331C-A042-97A9-76F70A6837E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42409913"/>
              </p:ext>
            </p:extLst>
          </p:nvPr>
        </p:nvGraphicFramePr>
        <p:xfrm>
          <a:off x="1588" y="1588"/>
          <a:ext cx="122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7772400" imgH="10058400" progId="TCLayout.ActiveDocument.1">
                  <p:embed/>
                </p:oleObj>
              </mc:Choice>
              <mc:Fallback>
                <p:oleObj name="think-cell Slide" r:id="rId4" imgW="7772400" imgH="10058400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07F4E2CB-331C-A042-97A9-76F70A6837E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22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B29AC9FB-D67A-4745-BF41-831C7C849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>
            <a:normAutofit fontScale="90000"/>
          </a:bodyPr>
          <a:lstStyle/>
          <a:p>
            <a:r>
              <a:rPr lang="en-US" b="1" dirty="0"/>
              <a:t>Organization Chart: </a:t>
            </a:r>
            <a:r>
              <a:rPr lang="en-US" dirty="0"/>
              <a:t>Roles and Responsibilities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6808FC-AD4B-0548-88B1-E3101996B32C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venir Light" panose="020B0402020203020204" pitchFamily="34" charset="77"/>
              </a:rPr>
              <a:t>Hierarchical chart of all key players within the organization including 3</a:t>
            </a:r>
            <a:r>
              <a:rPr lang="en-US" baseline="30000" dirty="0">
                <a:solidFill>
                  <a:schemeClr val="tx1">
                    <a:lumMod val="75000"/>
                    <a:lumOff val="25000"/>
                  </a:schemeClr>
                </a:solidFill>
                <a:latin typeface="Avenir Light" panose="020B0402020203020204" pitchFamily="34" charset="77"/>
              </a:rPr>
              <a:t>rd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venir Light" panose="020B0402020203020204" pitchFamily="34" charset="77"/>
              </a:rPr>
              <a:t> parties and contractors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E9C4184B-6111-A34B-B35A-71BE730C84DA}"/>
              </a:ext>
            </a:extLst>
          </p:cNvPr>
          <p:cNvCxnSpPr/>
          <p:nvPr/>
        </p:nvCxnSpPr>
        <p:spPr>
          <a:xfrm>
            <a:off x="469900" y="2740583"/>
            <a:ext cx="11188700" cy="0"/>
          </a:xfrm>
          <a:prstGeom prst="line">
            <a:avLst/>
          </a:prstGeom>
          <a:ln w="25400" cap="rnd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99AB152-D535-9345-B79D-9E01398A81B7}"/>
              </a:ext>
            </a:extLst>
          </p:cNvPr>
          <p:cNvCxnSpPr/>
          <p:nvPr/>
        </p:nvCxnSpPr>
        <p:spPr>
          <a:xfrm>
            <a:off x="469900" y="3843983"/>
            <a:ext cx="11188700" cy="0"/>
          </a:xfrm>
          <a:prstGeom prst="line">
            <a:avLst/>
          </a:prstGeom>
          <a:ln w="25400" cap="rnd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544865-2869-DC4A-9CE0-EC4A43951E46}"/>
              </a:ext>
            </a:extLst>
          </p:cNvPr>
          <p:cNvCxnSpPr/>
          <p:nvPr/>
        </p:nvCxnSpPr>
        <p:spPr>
          <a:xfrm>
            <a:off x="469900" y="4790228"/>
            <a:ext cx="11188700" cy="0"/>
          </a:xfrm>
          <a:prstGeom prst="line">
            <a:avLst/>
          </a:prstGeom>
          <a:ln w="25400" cap="rnd">
            <a:solidFill>
              <a:schemeClr val="bg2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Line 11">
            <a:extLst>
              <a:ext uri="{FF2B5EF4-FFF2-40B4-BE49-F238E27FC236}">
                <a16:creationId xmlns:a16="http://schemas.microsoft.com/office/drawing/2014/main" id="{B89ACE81-F695-B147-8C60-D6287A34582F}"/>
              </a:ext>
            </a:extLst>
          </p:cNvPr>
          <p:cNvSpPr>
            <a:spLocks noChangeShapeType="1"/>
          </p:cNvSpPr>
          <p:nvPr/>
        </p:nvSpPr>
        <p:spPr bwMode="gray">
          <a:xfrm>
            <a:off x="3141929" y="2333990"/>
            <a:ext cx="0" cy="2353928"/>
          </a:xfrm>
          <a:prstGeom prst="line">
            <a:avLst/>
          </a:prstGeom>
          <a:solidFill>
            <a:sysClr val="window" lastClr="FFFFFF"/>
          </a:solidFill>
          <a:ln w="1905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72000" tIns="137160" rIns="72000" bIns="72000" anchor="ctr" anchorCtr="1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T Sans" panose="020B0503020203020204" pitchFamily="34" charset="77"/>
              <a:ea typeface="+mn-ea"/>
              <a:cs typeface="Arial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F0F0A92-C500-C340-A83D-7B81BDC5F5D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9900" y="4741319"/>
            <a:ext cx="5535612" cy="1337093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72000" tIns="137160" rIns="72000" bIns="72000" anchor="ctr" anchorCtr="1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 typeface="Wingdings 2" pitchFamily="18" charset="2"/>
              <a:buNone/>
              <a:tabLst>
                <a:tab pos="2173288" algn="l"/>
              </a:tabLst>
              <a:defRPr/>
            </a:pPr>
            <a:endParaRPr kumimoji="0" lang="en-GB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T Sans" panose="020B0503020203020204" pitchFamily="34" charset="77"/>
              <a:ea typeface="+mn-ea"/>
              <a:cs typeface="Arial" pitchFamily="34" charset="0"/>
            </a:endParaRPr>
          </a:p>
        </p:txBody>
      </p:sp>
      <p:sp>
        <p:nvSpPr>
          <p:cNvPr id="12" name="Rectangle 144">
            <a:extLst>
              <a:ext uri="{FF2B5EF4-FFF2-40B4-BE49-F238E27FC236}">
                <a16:creationId xmlns:a16="http://schemas.microsoft.com/office/drawing/2014/main" id="{50BA9AF7-160E-DF43-993D-5B33267C8A1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06680" y="1807797"/>
            <a:ext cx="3485489" cy="526192"/>
          </a:xfrm>
          <a:prstGeom prst="rect">
            <a:avLst/>
          </a:prstGeom>
          <a:solidFill>
            <a:sysClr val="window" lastClr="FFFF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72000" tIns="137160" rIns="72000" bIns="72000" anchor="ctr" anchorCtr="1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Steering Committe Members (Client)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it-IT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Program Leadership (D)</a:t>
            </a:r>
          </a:p>
        </p:txBody>
      </p:sp>
      <p:sp>
        <p:nvSpPr>
          <p:cNvPr id="13" name="Text Box 145">
            <a:extLst>
              <a:ext uri="{FF2B5EF4-FFF2-40B4-BE49-F238E27FC236}">
                <a16:creationId xmlns:a16="http://schemas.microsoft.com/office/drawing/2014/main" id="{7BE8B8BF-E66E-434E-8F1F-9192632C399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080085" y="1717938"/>
            <a:ext cx="2110710" cy="15388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AFAFAF"/>
                </a:solidFill>
                <a:miter lim="800000"/>
                <a:headEnd/>
                <a:tailEnd type="none" w="sm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tIns="0" rIns="72000" bIns="0" anchor="ctr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Executive Steering Committee</a:t>
            </a:r>
          </a:p>
        </p:txBody>
      </p:sp>
      <p:sp>
        <p:nvSpPr>
          <p:cNvPr id="14" name="Rectangle 97">
            <a:extLst>
              <a:ext uri="{FF2B5EF4-FFF2-40B4-BE49-F238E27FC236}">
                <a16:creationId xmlns:a16="http://schemas.microsoft.com/office/drawing/2014/main" id="{608CCDE0-5A84-D541-B820-50D65ACC2E31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06681" y="3832950"/>
            <a:ext cx="3485488" cy="600821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lIns="72000" tIns="137160" rIns="72000" bIns="72000" anchor="ctr" anchorCtr="1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Project Manager (Client)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Project Manager 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Offshore Delivery Lead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T Sans" panose="020B0503020203020204" pitchFamily="34" charset="77"/>
              <a:ea typeface="+mn-ea"/>
              <a:cs typeface="Arial" pitchFamily="34" charset="0"/>
            </a:endParaRPr>
          </a:p>
        </p:txBody>
      </p:sp>
      <p:sp>
        <p:nvSpPr>
          <p:cNvPr id="15" name="Text Box 98">
            <a:extLst>
              <a:ext uri="{FF2B5EF4-FFF2-40B4-BE49-F238E27FC236}">
                <a16:creationId xmlns:a16="http://schemas.microsoft.com/office/drawing/2014/main" id="{47DF7978-88B5-F04A-9FBB-C6C66DAE38B4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453179" y="3745221"/>
            <a:ext cx="1392490" cy="15388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AFAFAF"/>
                </a:solidFill>
                <a:miter lim="800000"/>
                <a:headEnd/>
                <a:tailEnd type="none" w="sm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tIns="0" rIns="72000" bIns="0" anchor="ctr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Project Leadership </a:t>
            </a:r>
          </a:p>
        </p:txBody>
      </p:sp>
      <p:sp>
        <p:nvSpPr>
          <p:cNvPr id="16" name="Text Box 98">
            <a:extLst>
              <a:ext uri="{FF2B5EF4-FFF2-40B4-BE49-F238E27FC236}">
                <a16:creationId xmlns:a16="http://schemas.microsoft.com/office/drawing/2014/main" id="{CF36B9E3-FD6C-8D43-B37B-E3CA4D787D2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2433745" y="4668808"/>
            <a:ext cx="1607922" cy="15388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AFAFAF"/>
                </a:solidFill>
                <a:miter lim="800000"/>
                <a:headEnd/>
                <a:tailEnd type="none" w="sm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tIns="0" rIns="72000" bIns="0" anchor="ctr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Project Team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AE29035-1565-384C-810A-68807E3D8F74}"/>
              </a:ext>
            </a:extLst>
          </p:cNvPr>
          <p:cNvGrpSpPr/>
          <p:nvPr/>
        </p:nvGrpSpPr>
        <p:grpSpPr>
          <a:xfrm>
            <a:off x="668013" y="4863881"/>
            <a:ext cx="2399676" cy="1082729"/>
            <a:chOff x="668013" y="5069945"/>
            <a:chExt cx="2399676" cy="108272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9D7AC2C0-90E0-9349-9463-7A5F840A6C3B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668013" y="5155911"/>
              <a:ext cx="2399676" cy="996763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lIns="91440" tIns="137160" rIns="72000" bIns="72000" anchor="ctr" anchorCtr="0">
              <a:noAutofit/>
            </a:bodyPr>
            <a:lstStyle/>
            <a:p>
              <a:pPr marL="171450" marR="0" lvl="0" indent="-171450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Functional Analyst</a:t>
              </a:r>
            </a:p>
            <a:p>
              <a:pPr marL="171450" marR="0" lvl="0" indent="-171450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Scrum Master</a:t>
              </a:r>
            </a:p>
            <a:p>
              <a:pPr marL="171450" marR="0" lvl="0" indent="-171450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Migration Lead</a:t>
              </a:r>
            </a:p>
            <a:p>
              <a:pPr marL="171450" marR="0" lvl="0" indent="-171450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Data Engineering Lead</a:t>
              </a:r>
            </a:p>
            <a:p>
              <a:pPr marL="171450" marR="0" lvl="0" indent="-171450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QA Lead</a:t>
              </a:r>
            </a:p>
            <a:p>
              <a:pPr marL="171450" marR="0" lvl="0" indent="-171450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Data + Integration Engineers</a:t>
              </a:r>
              <a:endPara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endParaRPr>
            </a:p>
          </p:txBody>
        </p:sp>
        <p:sp>
          <p:nvSpPr>
            <p:cNvPr id="19" name="Text Box 98">
              <a:extLst>
                <a:ext uri="{FF2B5EF4-FFF2-40B4-BE49-F238E27FC236}">
                  <a16:creationId xmlns:a16="http://schemas.microsoft.com/office/drawing/2014/main" id="{F5DCC0FB-0DD9-7844-9AA5-7EE0F7C999DD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1502722" y="5069945"/>
              <a:ext cx="730258" cy="153888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AFAFAF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0" rIns="72000" bIns="0" anchor="ctr">
              <a:spAutoFit/>
            </a:bodyPr>
            <a:lstStyle/>
            <a:p>
              <a:pPr marL="0" marR="0" lvl="0" indent="0" algn="ctr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Onsite</a:t>
              </a: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7A56CAC3-76EA-4140-8C25-217DDD633FDF}"/>
              </a:ext>
            </a:extLst>
          </p:cNvPr>
          <p:cNvGrpSpPr/>
          <p:nvPr/>
        </p:nvGrpSpPr>
        <p:grpSpPr>
          <a:xfrm>
            <a:off x="3215617" y="4863881"/>
            <a:ext cx="2399676" cy="1082729"/>
            <a:chOff x="3215617" y="5069945"/>
            <a:chExt cx="2399676" cy="1082729"/>
          </a:xfrm>
        </p:grpSpPr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6473479-3874-8843-8709-88AE2341A53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215617" y="5155911"/>
              <a:ext cx="2399676" cy="996763"/>
            </a:xfrm>
            <a:prstGeom prst="rect">
              <a:avLst/>
            </a:prstGeom>
            <a:solidFill>
              <a:sysClr val="window" lastClr="FFFFFF"/>
            </a:solidFill>
            <a:ln w="12700" algn="ctr">
              <a:solidFill>
                <a:schemeClr val="tx2"/>
              </a:solidFill>
              <a:miter lim="800000"/>
              <a:headEnd/>
              <a:tailEnd/>
            </a:ln>
            <a:effectLst/>
          </p:spPr>
          <p:txBody>
            <a:bodyPr lIns="91440" tIns="137160" rIns="72000" bIns="72000" anchor="t" anchorCtr="0">
              <a:noAutofit/>
            </a:bodyPr>
            <a:lstStyle/>
            <a:p>
              <a:pPr marL="171450" marR="0" lvl="0" indent="-171450" algn="l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Frontend Developer</a:t>
              </a:r>
            </a:p>
            <a:p>
              <a:pPr marL="171450" marR="0" lvl="0" indent="-171450" algn="l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lang="en-US" sz="800" kern="0" dirty="0">
                  <a:solidFill>
                    <a:srgbClr val="000000"/>
                  </a:solidFill>
                  <a:latin typeface="PT Sans" panose="020B0503020203020204" pitchFamily="34" charset="77"/>
                  <a:cs typeface="Arial" pitchFamily="34" charset="0"/>
                </a:rPr>
                <a:t>Backend Developer</a:t>
              </a:r>
            </a:p>
            <a:p>
              <a:pPr marL="171450" marR="0" lvl="0" indent="-171450" algn="l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Full Stack Developer</a:t>
              </a:r>
            </a:p>
            <a:p>
              <a:pPr marL="171450" marR="0" lvl="0" indent="-171450" algn="l" defTabSz="1219170" rtl="0" eaLnBrk="1" fontAlgn="base" latinLnBrk="0" hangingPunct="1">
                <a:lnSpc>
                  <a:spcPct val="100000"/>
                </a:lnSpc>
                <a:spcBef>
                  <a:spcPct val="10000"/>
                </a:spcBef>
                <a:spcAft>
                  <a:spcPct val="0"/>
                </a:spcAft>
                <a:buClr>
                  <a:srgbClr val="000000"/>
                </a:buClr>
                <a:buSzTx/>
                <a:buFont typeface="Courier New" panose="02070309020205020404" pitchFamily="49" charset="0"/>
                <a:buChar char="o"/>
                <a:tabLst>
                  <a:tab pos="2173288" algn="l"/>
                </a:tabLst>
                <a:defRPr/>
              </a:pPr>
              <a:r>
                <a: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QA Analyst</a:t>
              </a:r>
              <a:endPara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endParaRPr>
            </a:p>
          </p:txBody>
        </p:sp>
        <p:sp>
          <p:nvSpPr>
            <p:cNvPr id="22" name="Text Box 98">
              <a:extLst>
                <a:ext uri="{FF2B5EF4-FFF2-40B4-BE49-F238E27FC236}">
                  <a16:creationId xmlns:a16="http://schemas.microsoft.com/office/drawing/2014/main" id="{8F9F0C95-F8BA-664E-B38A-4570047FDA15}"/>
                </a:ext>
              </a:extLst>
            </p:cNvPr>
            <p:cNvSpPr txBox="1">
              <a:spLocks noChangeArrowheads="1"/>
            </p:cNvSpPr>
            <p:nvPr/>
          </p:nvSpPr>
          <p:spPr bwMode="gray">
            <a:xfrm>
              <a:off x="4030648" y="5069945"/>
              <a:ext cx="769614" cy="153888"/>
            </a:xfrm>
            <a:prstGeom prst="rect">
              <a:avLst/>
            </a:prstGeom>
            <a:solidFill>
              <a:sysClr val="window" lastClr="FFFFF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9050" algn="ctr">
                  <a:solidFill>
                    <a:srgbClr val="AFAFAF"/>
                  </a:solidFill>
                  <a:miter lim="800000"/>
                  <a:headEnd/>
                  <a:tailEnd type="none" w="sm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8980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72000" tIns="0" rIns="72000" bIns="0" anchor="ctr">
              <a:spAutoFit/>
            </a:bodyPr>
            <a:lstStyle/>
            <a:p>
              <a:pPr marL="0" marR="0" lvl="0" indent="0" algn="ctr" defTabSz="121917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PT Sans" panose="020B0503020203020204" pitchFamily="34" charset="77"/>
                  <a:ea typeface="+mn-ea"/>
                  <a:cs typeface="Arial" pitchFamily="34" charset="0"/>
                </a:rPr>
                <a:t>Offshore</a:t>
              </a:r>
            </a:p>
          </p:txBody>
        </p:sp>
      </p:grpSp>
      <p:sp>
        <p:nvSpPr>
          <p:cNvPr id="23" name="Line 11">
            <a:extLst>
              <a:ext uri="{FF2B5EF4-FFF2-40B4-BE49-F238E27FC236}">
                <a16:creationId xmlns:a16="http://schemas.microsoft.com/office/drawing/2014/main" id="{2F051699-1EB9-1B40-9AC7-590148A58C88}"/>
              </a:ext>
            </a:extLst>
          </p:cNvPr>
          <p:cNvSpPr>
            <a:spLocks noChangeShapeType="1"/>
          </p:cNvSpPr>
          <p:nvPr/>
        </p:nvSpPr>
        <p:spPr bwMode="gray">
          <a:xfrm>
            <a:off x="2638589" y="3103256"/>
            <a:ext cx="1020156" cy="0"/>
          </a:xfrm>
          <a:prstGeom prst="line">
            <a:avLst/>
          </a:prstGeom>
          <a:solidFill>
            <a:sysClr val="window" lastClr="FFFFFF"/>
          </a:solidFill>
          <a:ln w="19050" algn="ctr">
            <a:solidFill>
              <a:schemeClr val="tx2"/>
            </a:solidFill>
            <a:prstDash val="sysDot"/>
            <a:miter lim="800000"/>
            <a:headEnd/>
            <a:tailEnd/>
          </a:ln>
          <a:effectLst/>
        </p:spPr>
        <p:txBody>
          <a:bodyPr lIns="72000" tIns="137160" rIns="72000" bIns="72000" anchor="ctr" anchorCtr="1">
            <a:noAutofit/>
          </a:bodyPr>
          <a:lstStyle/>
          <a:p>
            <a:pPr marL="0" marR="0" lvl="0" indent="0" algn="l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endParaRPr kumimoji="0" lang="en-US" sz="1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PT Sans" panose="020B0503020203020204" pitchFamily="34" charset="77"/>
              <a:ea typeface="+mn-ea"/>
              <a:cs typeface="Arial" pitchFamily="34" charset="0"/>
            </a:endParaRPr>
          </a:p>
        </p:txBody>
      </p:sp>
      <p:sp>
        <p:nvSpPr>
          <p:cNvPr id="24" name="Rectangle 97">
            <a:extLst>
              <a:ext uri="{FF2B5EF4-FFF2-40B4-BE49-F238E27FC236}">
                <a16:creationId xmlns:a16="http://schemas.microsoft.com/office/drawing/2014/main" id="{CC6AC795-19E1-F34F-8C31-6F567111230D}"/>
              </a:ext>
            </a:extLst>
          </p:cNvPr>
          <p:cNvSpPr>
            <a:spLocks noChangeArrowheads="1"/>
          </p:cNvSpPr>
          <p:nvPr/>
        </p:nvSpPr>
        <p:spPr bwMode="gray">
          <a:xfrm>
            <a:off x="469900" y="2701005"/>
            <a:ext cx="2156605" cy="809302"/>
          </a:xfrm>
          <a:prstGeom prst="rect">
            <a:avLst/>
          </a:prstGeom>
          <a:solidFill>
            <a:sysClr val="window" lastClr="FFFFFF"/>
          </a:solidFill>
          <a:ln w="19050" algn="ctr">
            <a:solidFill>
              <a:schemeClr val="tx2"/>
            </a:solidFill>
            <a:prstDash val="sysDot"/>
            <a:miter lim="800000"/>
            <a:headEnd/>
            <a:tailEnd/>
          </a:ln>
          <a:effectLst/>
        </p:spPr>
        <p:txBody>
          <a:bodyPr lIns="72000" tIns="137160" rIns="72000" bIns="72000" anchor="ctr" anchorCtr="1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SF Technical Architect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Cloud Architecture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Industry Expert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Retail Strategist</a:t>
            </a:r>
          </a:p>
        </p:txBody>
      </p:sp>
      <p:sp>
        <p:nvSpPr>
          <p:cNvPr id="25" name="Rectangle 97">
            <a:extLst>
              <a:ext uri="{FF2B5EF4-FFF2-40B4-BE49-F238E27FC236}">
                <a16:creationId xmlns:a16="http://schemas.microsoft.com/office/drawing/2014/main" id="{963E10D3-DA69-8A47-B188-974D23B51A65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58745" y="2701005"/>
            <a:ext cx="2346767" cy="809302"/>
          </a:xfrm>
          <a:prstGeom prst="rect">
            <a:avLst/>
          </a:prstGeom>
          <a:solidFill>
            <a:sysClr val="window" lastClr="FFFFFF"/>
          </a:solidFill>
          <a:ln w="19050" algn="ctr">
            <a:solidFill>
              <a:schemeClr val="tx2"/>
            </a:solidFill>
            <a:prstDash val="sysDot"/>
            <a:miter lim="800000"/>
            <a:headEnd/>
            <a:tailEnd/>
          </a:ln>
          <a:effectLst/>
        </p:spPr>
        <p:txBody>
          <a:bodyPr lIns="72000" tIns="137160" rIns="72000" bIns="72000" anchor="ctr" anchorCtr="1">
            <a:no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Customer Experience stakeholders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Data and Analytics Leaders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Infrastructure Leader</a:t>
            </a:r>
          </a:p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10000"/>
              </a:spcBef>
              <a:spcAft>
                <a:spcPct val="0"/>
              </a:spcAft>
              <a:buClr>
                <a:srgbClr val="000000"/>
              </a:buClr>
              <a:buSzTx/>
              <a:buFontTx/>
              <a:buNone/>
              <a:tabLst>
                <a:tab pos="2173288" algn="l"/>
              </a:tabLst>
              <a:defRPr/>
            </a:pPr>
            <a:r>
              <a: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Enterprise Architecture</a:t>
            </a:r>
          </a:p>
        </p:txBody>
      </p:sp>
      <p:sp>
        <p:nvSpPr>
          <p:cNvPr id="26" name="Text Box 98">
            <a:extLst>
              <a:ext uri="{FF2B5EF4-FFF2-40B4-BE49-F238E27FC236}">
                <a16:creationId xmlns:a16="http://schemas.microsoft.com/office/drawing/2014/main" id="{ED0DBC2C-3776-AA42-BB1E-030BE59A6F56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4368920" y="2611900"/>
            <a:ext cx="926417" cy="153888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AFAFAF"/>
                </a:solidFill>
                <a:miter lim="800000"/>
                <a:headEnd/>
                <a:tailEnd type="none" w="sm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tIns="0" rIns="72000" bIns="0" anchor="ctr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Client SMEs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DDE73B9-F311-5D4C-BB57-754E44745AB3}"/>
              </a:ext>
            </a:extLst>
          </p:cNvPr>
          <p:cNvSpPr txBox="1"/>
          <p:nvPr/>
        </p:nvSpPr>
        <p:spPr>
          <a:xfrm>
            <a:off x="6717212" y="1479970"/>
            <a:ext cx="5004888" cy="218854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Roles and Responsibilities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AE84704-9492-D24B-9759-3BB3AF034E00}"/>
              </a:ext>
            </a:extLst>
          </p:cNvPr>
          <p:cNvSpPr txBox="1"/>
          <p:nvPr/>
        </p:nvSpPr>
        <p:spPr>
          <a:xfrm>
            <a:off x="469900" y="1479970"/>
            <a:ext cx="5535612" cy="213580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0" rIns="0" bIns="0" rtlCol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Tx/>
              <a:buSzPct val="100000"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Program Organization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394BC95-E92D-174F-9D19-B9C8FBD44E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3585" y="3125560"/>
            <a:ext cx="5018515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Advise the engagement team on key issues impacting the success of the project</a:t>
            </a:r>
          </a:p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Provide on-going account management to ensure consistent practices</a:t>
            </a:r>
          </a:p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Bring marketplace perspectives</a:t>
            </a:r>
          </a:p>
        </p:txBody>
      </p:sp>
      <p:sp>
        <p:nvSpPr>
          <p:cNvPr id="30" name="Text Box 60">
            <a:extLst>
              <a:ext uri="{FF2B5EF4-FFF2-40B4-BE49-F238E27FC236}">
                <a16:creationId xmlns:a16="http://schemas.microsoft.com/office/drawing/2014/main" id="{2EA875FB-FA16-5049-8956-9B3FF6939562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34060" y="2916326"/>
            <a:ext cx="809517" cy="146194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 type="none" w="sm" len="med"/>
          </a:ln>
        </p:spPr>
        <p:txBody>
          <a:bodyPr wrap="non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Verdana" panose="020B0604030504040204" pitchFamily="34" charset="0"/>
                <a:cs typeface="Verdana" panose="020B0604030504040204" pitchFamily="34" charset="0"/>
              </a:rPr>
              <a:t>SMEs/Advisors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D4F70CA-339B-BA42-9806-01A8B911B0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865" y="4147733"/>
            <a:ext cx="4998235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Overall responsibility and oversight for the engagement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Lead the project team on the ground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Provide insights into specific sources &amp; topics</a:t>
            </a:r>
          </a:p>
        </p:txBody>
      </p:sp>
      <p:sp>
        <p:nvSpPr>
          <p:cNvPr id="32" name="Text Box 60">
            <a:extLst>
              <a:ext uri="{FF2B5EF4-FFF2-40B4-BE49-F238E27FC236}">
                <a16:creationId xmlns:a16="http://schemas.microsoft.com/office/drawing/2014/main" id="{17C76577-16CF-B74B-9D92-AE6B93ED209C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36737" y="3980212"/>
            <a:ext cx="1024319" cy="146194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 type="none" w="sm" len="med"/>
          </a:ln>
        </p:spPr>
        <p:txBody>
          <a:bodyPr wrap="non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Verdana" panose="020B0604030504040204" pitchFamily="34" charset="0"/>
                <a:cs typeface="Verdana" panose="020B0604030504040204" pitchFamily="34" charset="0"/>
              </a:rPr>
              <a:t>Project Leadership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38E09E5-C350-9442-A703-8143AF0F3E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4060" y="5119881"/>
            <a:ext cx="4988040" cy="69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Execute and deliver project on a day-to-day basis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Provide industry, technical, operational and business process leadership around assessment and roadmap development</a:t>
            </a:r>
          </a:p>
          <a:p>
            <a:pPr marL="171450" marR="0" lvl="0" indent="-171450" algn="l" defTabSz="12191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Lead efforts to create deliverables</a:t>
            </a:r>
          </a:p>
        </p:txBody>
      </p:sp>
      <p:sp>
        <p:nvSpPr>
          <p:cNvPr id="34" name="Text Box 60">
            <a:extLst>
              <a:ext uri="{FF2B5EF4-FFF2-40B4-BE49-F238E27FC236}">
                <a16:creationId xmlns:a16="http://schemas.microsoft.com/office/drawing/2014/main" id="{00DB7627-DF82-674D-9954-9FC21A3EF0CF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55172" y="4965993"/>
            <a:ext cx="588303" cy="146194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 type="none" w="sm" len="med"/>
          </a:ln>
        </p:spPr>
        <p:txBody>
          <a:bodyPr wrap="non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Verdana" panose="020B0604030504040204" pitchFamily="34" charset="0"/>
                <a:cs typeface="Verdana" panose="020B0604030504040204" pitchFamily="34" charset="0"/>
              </a:rPr>
              <a:t>Core Team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BE1B1CA-1404-9843-88C6-4201FC771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7213" y="2051337"/>
            <a:ext cx="5004888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Champion the project and provide overall strategic direction</a:t>
            </a:r>
          </a:p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Make critical, timely decisions to enable success of project</a:t>
            </a:r>
          </a:p>
          <a:p>
            <a:pPr marL="171450" marR="0" lvl="0" indent="-171450" algn="l" defTabSz="121917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+mn-cs"/>
              </a:rPr>
              <a:t>Approve scope and project timeline changes</a:t>
            </a:r>
          </a:p>
        </p:txBody>
      </p:sp>
      <p:sp>
        <p:nvSpPr>
          <p:cNvPr id="36" name="Text Box 60">
            <a:extLst>
              <a:ext uri="{FF2B5EF4-FFF2-40B4-BE49-F238E27FC236}">
                <a16:creationId xmlns:a16="http://schemas.microsoft.com/office/drawing/2014/main" id="{AAEF706F-A2FA-0047-BA44-96178FAE7F0D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6717212" y="1842266"/>
            <a:ext cx="1098058" cy="146194"/>
          </a:xfrm>
          <a:prstGeom prst="rect">
            <a:avLst/>
          </a:prstGeom>
          <a:solidFill>
            <a:schemeClr val="bg1"/>
          </a:solidFill>
          <a:ln w="12700" algn="ctr">
            <a:noFill/>
            <a:miter lim="800000"/>
            <a:headEnd/>
            <a:tailEnd type="none" w="sm" len="med"/>
          </a:ln>
        </p:spPr>
        <p:txBody>
          <a:bodyPr wrap="none" lIns="0" tIns="0" rIns="0" bIns="0" anchor="t" anchorCtr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Verdana" panose="020B0604030504040204" pitchFamily="34" charset="0"/>
                <a:cs typeface="Verdana" panose="020B0604030504040204" pitchFamily="34" charset="0"/>
              </a:rPr>
              <a:t>Steering Committee</a:t>
            </a:r>
          </a:p>
        </p:txBody>
      </p:sp>
      <p:sp>
        <p:nvSpPr>
          <p:cNvPr id="37" name="Text Box 98">
            <a:extLst>
              <a:ext uri="{FF2B5EF4-FFF2-40B4-BE49-F238E27FC236}">
                <a16:creationId xmlns:a16="http://schemas.microsoft.com/office/drawing/2014/main" id="{D6798FEF-CA19-0E4F-BDDF-77E9AEDAF2EA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933116" y="2634832"/>
            <a:ext cx="1248348" cy="158104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9050" algn="ctr">
                <a:solidFill>
                  <a:srgbClr val="AFAFAF"/>
                </a:solidFill>
                <a:miter lim="800000"/>
                <a:headEnd/>
                <a:tailEnd type="none" w="sm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8980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tIns="0" rIns="72000" bIns="0" anchor="ctr">
            <a:spAutoFit/>
          </a:bodyPr>
          <a:lstStyle/>
          <a:p>
            <a:pPr marL="0" marR="0" lvl="0" indent="0" algn="ctr" defTabSz="121917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0" cap="none" spc="0" normalizeH="0" baseline="0" noProof="0" dirty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PT Sans" panose="020B0503020203020204" pitchFamily="34" charset="77"/>
                <a:ea typeface="+mn-ea"/>
                <a:cs typeface="Arial" pitchFamily="34" charset="0"/>
              </a:rPr>
              <a:t>SMEs/Advisors</a:t>
            </a:r>
          </a:p>
        </p:txBody>
      </p:sp>
    </p:spTree>
    <p:extLst>
      <p:ext uri="{BB962C8B-B14F-4D97-AF65-F5344CB8AC3E}">
        <p14:creationId xmlns:p14="http://schemas.microsoft.com/office/powerpoint/2010/main" val="29268160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7037&quot;&gt;&lt;version val=&quot;32505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4&quot;/&gt;&lt;end val=&quot;4&quot;/&gt;&lt;/m_yearfmt&gt;&lt;/m_precDefaultDate&gt;&lt;m_precDefaultDay&gt;&lt;m_bNumberIsYear val=&quot;0&quot;/&gt;&lt;m_strFormatTime&gt;%#d&lt;/m_strFormatTime&gt;&lt;m_yearfmt&gt;&lt;begin val=&quot;0&quot;/&gt;&lt;end val=&quot;4&quot;/&gt;&lt;/m_yearfmt&gt;&lt;/m_precDefaultDay&gt;&lt;m_precDefaultWeek&gt;&lt;m_bNumberIsYear val=&quot;0&quot;/&gt;&lt;m_strFormatTime&gt;%d.&lt;/m_strFormatTime&gt;&lt;m_yearfmt&gt;&lt;begin val=&quot;0&quot;/&gt;&lt;end val=&quot;4&quot;/&gt;&lt;/m_yearfmt&gt;&lt;/m_precDefaultWeek&gt;&lt;m_precDefaultMonth&gt;&lt;m_bNumberIsYear val=&quot;0&quot;/&gt;&lt;m_strFormatTime&gt;%m&lt;/m_strFormatTime&gt;&lt;m_yearfmt&gt;&lt;begin val=&quot;0&quot;/&gt;&lt;end val=&quot;4&quot;/&gt;&lt;/m_yearfmt&gt;&lt;/m_precDefaultMonth&gt;&lt;m_precDefaultQuarter&gt;&lt;m_bNumberIsYear val=&quot;0&quot;/&gt;&lt;m_strFormatTime&gt;Q%5&lt;/m_strFormatTime&gt;&lt;m_yearfmt&gt;&lt;begin val=&quot;0&quot;/&gt;&lt;end val=&quot;4&quot;/&gt;&lt;/m_yearfmt&gt;&lt;/m_precDefaultQuarter&gt;&lt;m_precDefaultYear&gt;&lt;m_bNumberIsYear val=&quot;0&quot;/&gt;&lt;m_strFormatTime&gt;%Y&lt;/m_strFormatTime&gt;&lt;m_yearfmt&gt;&lt;begin val=&quot;0&quot;/&gt;&lt;end val=&quot;0&quot;/&gt;&lt;/m_yearfmt&gt;&lt;/m_precDefaultYear&gt;&lt;m_precDefaultFYDay&gt;&lt;m_yearfmt&gt;&lt;begin val=&quot;0&quot;/&gt;&lt;end val=&quot;4&quot;/&gt;&lt;/m_yearfmt&gt;&lt;/m_precDefaultFYDay&gt;&lt;m_precDefaultFYWeek&gt;&lt;m_yearfmt&gt;&lt;begin val=&quot;0&quot;/&gt;&lt;end val=&quot;4&quot;/&gt;&lt;/m_yearfmt&gt;&lt;/m_precDefaultFYWeek&gt;&lt;m_precDefaultFYMonth&gt;&lt;m_yearfmt&gt;&lt;begin val=&quot;0&quot;/&gt;&lt;end val=&quot;4&quot;/&gt;&lt;/m_yearfmt&gt;&lt;/m_precDefaultFYMonth&gt;&lt;m_precDefaultFYQuarter&gt;&lt;m_yearfmt&gt;&lt;begin val=&quot;0&quot;/&gt;&lt;end val=&quot;4&quot;/&gt;&lt;/m_yearfmt&gt;&lt;/m_precDefaultFYQuarter&gt;&lt;m_precDefaultFYYear&gt;&lt;m_yearfmt&gt;&lt;begin val=&quot;0&quot;/&gt;&lt;end val=&quot;4&quot;/&gt;&lt;/m_yearfmt&gt;&lt;/m_precDefaultFYYear&gt;&lt;m_mruColor&gt;&lt;m_vecMRU length=&quot;24&quot;&gt;&lt;elem m_fUsage=&quot;2.45147037453192062628E+00&quot;&gt;&lt;m_msothmcolidx val=&quot;0&quot;/&gt;&lt;m_rgb r=&quot;5B&quot; g=&quot;5B&quot; b=&quot;5B&quot;/&gt;&lt;/elem&gt;&lt;elem m_fUsage=&quot;1.96668946218560236616E+00&quot;&gt;&lt;m_msothmcolidx val=&quot;0&quot;/&gt;&lt;m_rgb r=&quot;00&quot; g=&quot;4B&quot; b=&quot;67&quot;/&gt;&lt;/elem&gt;&lt;elem m_fUsage=&quot;1.81602257449954351820E+00&quot;&gt;&lt;m_msothmcolidx val=&quot;0&quot;/&gt;&lt;m_rgb r=&quot;49&quot; g=&quot;49&quot; b=&quot;49&quot;/&gt;&lt;/elem&gt;&lt;elem m_fUsage=&quot;1.07420217816368301911E+00&quot;&gt;&lt;m_msothmcolidx val=&quot;0&quot;/&gt;&lt;m_rgb r=&quot;6D&quot; g=&quot;6D&quot; b=&quot;6D&quot;/&gt;&lt;/elem&gt;&lt;elem m_fUsage=&quot;9.77910489000000326953E-01&quot;&gt;&lt;m_msothmcolidx val=&quot;0&quot;/&gt;&lt;m_rgb r=&quot;00&quot; g=&quot;3F&quot; b=&quot;56&quot;/&gt;&lt;/elem&gt;&lt;elem m_fUsage=&quot;8.75313166030730172018E-01&quot;&gt;&lt;m_msothmcolidx val=&quot;0&quot;/&gt;&lt;m_rgb r=&quot;24&quot; g=&quot;24&quot; b=&quot;24&quot;/&gt;&lt;/elem&gt;&lt;elem m_fUsage=&quot;3.82080184478588880115E-01&quot;&gt;&lt;m_msothmcolidx val=&quot;0&quot;/&gt;&lt;m_rgb r=&quot;37&quot; g=&quot;37&quot; b=&quot;37&quot;/&gt;&lt;/elem&gt;&lt;elem m_fUsage=&quot;1.31726465136437487224E-01&quot;&gt;&lt;m_msothmcolidx val=&quot;0&quot;/&gt;&lt;m_rgb r=&quot;01&quot; g=&quot;64&quot; b=&quot;89&quot;/&gt;&lt;/elem&gt;&lt;elem m_fUsage=&quot;1.14900293486621840611E-01&quot;&gt;&lt;m_msothmcolidx val=&quot;0&quot;/&gt;&lt;m_rgb r=&quot;12&quot; g=&quot;12&quot; b=&quot;12&quot;/&gt;&lt;/elem&gt;&lt;elem m_fUsage=&quot;8.86293811965250810658E-02&quot;&gt;&lt;m_msothmcolidx val=&quot;0&quot;/&gt;&lt;m_rgb r=&quot;97&quot; g=&quot;97&quot; b=&quot;97&quot;/&gt;&lt;/elem&gt;&lt;elem m_fUsage=&quot;1.33027946472911474951E-02&quot;&gt;&lt;m_msothmcolidx val=&quot;0&quot;/&gt;&lt;m_rgb r=&quot;86&quot; g=&quot;86&quot; b=&quot;86&quot;/&gt;&lt;/elem&gt;&lt;elem m_fUsage=&quot;1.21627720028333226321E-02&quot;&gt;&lt;m_msothmcolidx val=&quot;0&quot;/&gt;&lt;m_rgb r=&quot;79&quot; g=&quot;79&quot; b=&quot;79&quot;/&gt;&lt;/elem&gt;&lt;elem m_fUsage=&quot;1.07752636643058292976E-02&quot;&gt;&lt;m_msothmcolidx val=&quot;0&quot;/&gt;&lt;m_rgb r=&quot;11&quot; g=&quot;11&quot; b=&quot;F0&quot;/&gt;&lt;/elem&gt;&lt;elem m_fUsage=&quot;1.03648145836104602774E-02&quot;&gt;&lt;m_msothmcolidx val=&quot;0&quot;/&gt;&lt;m_rgb r=&quot;22&quot; g=&quot;22&quot; b=&quot;22&quot;/&gt;&lt;/elem&gt;&lt;elem m_fUsage=&quot;1.01563738520664102738E-02&quot;&gt;&lt;m_msothmcolidx val=&quot;0&quot;/&gt;&lt;m_rgb r=&quot;33&quot; g=&quot;33&quot; b=&quot;33&quot;/&gt;&lt;/elem&gt;&lt;elem m_fUsage=&quot;1.00736984457412120236E-02&quot;&gt;&lt;m_msothmcolidx val=&quot;0&quot;/&gt;&lt;m_rgb r=&quot;5F&quot; g=&quot;5F&quot; b=&quot;5F&quot;/&gt;&lt;/elem&gt;&lt;elem m_fUsage=&quot;8.72796356808772273717E-03&quot;&gt;&lt;m_msothmcolidx val=&quot;0&quot;/&gt;&lt;m_rgb r=&quot;6C&quot; g=&quot;6C&quot; b=&quot;6C&quot;/&gt;&lt;/elem&gt;&lt;elem m_fUsage=&quot;7.06965049015105539976E-03&quot;&gt;&lt;m_msothmcolidx val=&quot;0&quot;/&gt;&lt;m_rgb r=&quot;42&quot; g=&quot;42&quot; b=&quot;42&quot;/&gt;&lt;/elem&gt;&lt;elem m_fUsage=&quot;5.15377520732011960153E-03&quot;&gt;&lt;m_msothmcolidx val=&quot;0&quot;/&gt;&lt;m_rgb r=&quot;0E&quot; g=&quot;0E&quot; b=&quot;0E&quot;/&gt;&lt;/elem&gt;&lt;elem m_fUsage=&quot;4.17455791792929655631E-03&quot;&gt;&lt;m_msothmcolidx val=&quot;0&quot;/&gt;&lt;m_rgb r=&quot;F0&quot; g=&quot;00&quot; b=&quot;B0&quot;/&gt;&lt;/elem&gt;&lt;elem m_fUsage=&quot;3.75710212613636698742E-03&quot;&gt;&lt;m_msothmcolidx val=&quot;0&quot;/&gt;&lt;m_rgb r=&quot;EB&quot; g=&quot;EB&quot; b=&quot;EB&quot;/&gt;&lt;/elem&gt;&lt;elem m_fUsage=&quot;3.38139191352273020194E-03&quot;&gt;&lt;m_msothmcolidx val=&quot;0&quot;/&gt;&lt;m_rgb r=&quot;D6&quot; g=&quot;D6&quot; b=&quot;D6&quot;/&gt;&lt;/elem&gt;&lt;elem m_fUsage=&quot;3.04325272217045731185E-03&quot;&gt;&lt;m_msothmcolidx val=&quot;0&quot;/&gt;&lt;m_rgb r=&quot;A9&quot; g=&quot;A9&quot; b=&quot;A9&quot;/&gt;&lt;/elem&gt;&lt;elem m_fUsage=&quot;2.73892744995341171077E-03&quot;&gt;&lt;m_msothmcolidx val=&quot;0&quot;/&gt;&lt;m_rgb r=&quot;92&quot; g=&quot;92&quot; b=&quot;92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stom Design">
  <a:themeElements>
    <a:clrScheme name="DF v2">
      <a:dk1>
        <a:srgbClr val="000000"/>
      </a:dk1>
      <a:lt1>
        <a:srgbClr val="FFFFFF"/>
      </a:lt1>
      <a:dk2>
        <a:srgbClr val="373737"/>
      </a:dk2>
      <a:lt2>
        <a:srgbClr val="FAFAFA"/>
      </a:lt2>
      <a:accent1>
        <a:srgbClr val="96CDFF"/>
      </a:accent1>
      <a:accent2>
        <a:srgbClr val="FCFCFC"/>
      </a:accent2>
      <a:accent3>
        <a:srgbClr val="F6F9FD"/>
      </a:accent3>
      <a:accent4>
        <a:srgbClr val="33539F"/>
      </a:accent4>
      <a:accent5>
        <a:srgbClr val="FDC7F7"/>
      </a:accent5>
      <a:accent6>
        <a:srgbClr val="FAEBFF"/>
      </a:accent6>
      <a:hlink>
        <a:srgbClr val="F00010"/>
      </a:hlink>
      <a:folHlink>
        <a:srgbClr val="0010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28910</TotalTime>
  <Words>215</Words>
  <Application>Microsoft Macintosh PowerPoint</Application>
  <PresentationFormat>Widescreen</PresentationFormat>
  <Paragraphs>53</Paragraphs>
  <Slides>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Avenir Light</vt:lpstr>
      <vt:lpstr>Calibri</vt:lpstr>
      <vt:lpstr>Courier New</vt:lpstr>
      <vt:lpstr>PT Sans</vt:lpstr>
      <vt:lpstr>Wingdings</vt:lpstr>
      <vt:lpstr>Wingdings 2</vt:lpstr>
      <vt:lpstr>Custom Design</vt:lpstr>
      <vt:lpstr>think-cell Slide</vt:lpstr>
      <vt:lpstr>Organizational Chart</vt:lpstr>
      <vt:lpstr>Organization Chart: Roles and Responsibilities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 Long</dc:creator>
  <cp:lastModifiedBy>Brandon Long</cp:lastModifiedBy>
  <cp:revision>164</cp:revision>
  <dcterms:created xsi:type="dcterms:W3CDTF">2021-06-07T01:25:57Z</dcterms:created>
  <dcterms:modified xsi:type="dcterms:W3CDTF">2022-11-09T20:15:58Z</dcterms:modified>
</cp:coreProperties>
</file>